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1B2AC-CCA5-4AE7-A1AC-7EED3023C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B9516-47F1-458D-A17C-5F4B7A36D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D0877-2747-4CBF-B3B0-0030132F5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A2C4E-7F75-406C-A7B2-2270427CE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D4B03-36E0-46AA-A0D5-225B5931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63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9F347-4C0E-4FDA-9607-E574453B1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1DB6B-5ED0-4F1F-9D96-7B14A43EB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2F057-95BD-4FF0-B940-B4C9ED8A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D2324-3637-4DC1-B254-8DF21899E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36BF0-7DCF-49AC-B994-351AF0662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4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F29ECB-C11B-42D0-B3A5-5B083101A0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F882E-B7DF-4036-97A5-348826F95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F8D28-F1DF-464A-83B9-AB63DF6B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A9486-28AD-4D55-8980-C80215FFD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4F5C0-4A60-46D2-928F-9893531D7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44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027B4-FF1B-489A-B8F8-1044BF55E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E4B2B-D23E-4403-85E7-91B2480E1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078AD-CF16-4E75-9664-34FE26242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BE9FE-F715-4B78-92C7-6F58BB624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EDD0C-DC28-4840-98F2-8C66EBE2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5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0803B-37A5-4588-B9F2-C4DDAA86F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6602C-ECB1-4D48-B1C5-4DAFD4ACA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55B35-2DCF-43EF-AE69-96068125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64C36-3B7F-4812-9A6D-8924D1302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55D9F-075F-4299-8AFD-E6349A29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5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631B4-5935-4313-BD02-D821F94BD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24E1A-2BCA-43A2-A743-6826AEF65C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D3CF81-F93C-4A10-A197-DCC95A9DA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0A51D-60A6-49DF-83C7-57C9FF5F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3F4D2-8B62-41C2-9E38-B664A8885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A7384-D911-47D3-8477-3F338C1A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9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CFC65-D991-44DF-8D71-85011157E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EE92C-77B7-400B-A886-59FC1BB1C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2EFA5-F901-4272-893E-F2869EE9A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05483D-BD52-402F-89EF-80AA59291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20EFC2-D6E9-4B5D-B7FC-FCA163FF48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AAAF1F-5FFA-48B2-8338-6D44ED52C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70557-835D-40CD-AC7F-802AF6022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1B0FFC-153D-43FE-9F35-EF48A0BE8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6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417BA-8A08-4DC7-AC5C-20D3E944A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F206E3-0A1D-4108-BABA-2E713CF6B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939F5B-808B-4E36-B039-7415592F5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CA5509-F2DD-48A4-8540-2784DDD9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8F1A29-1539-4D50-B29F-E51F1432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B344A-8CBF-465E-BADA-A13903F4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FB4FA-16B3-435F-A38C-EC2E63AF5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4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42971-8FAA-4184-B710-0415CB815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CFBBD-9225-4A90-8C8C-484B8DA86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D2F18-5425-4671-9109-015010100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C4642-709F-4188-A74E-4256E957C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FFD11-00CD-4C83-A9F3-4C81CBF8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CEC38-EE10-4142-B93F-D83F32DFE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10AF0-6491-47A3-83F8-20F07F27C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92BFBA-6490-44E9-93F7-21667B919A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3ABBF-383A-4793-9F74-C41267EC5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DAF24-E985-4643-BDF7-F76EB85ED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5B15F-B2E3-467F-84B3-575167E57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F7744C-347C-4BFF-B2AB-4251A83CC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83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D195FC-816D-4100-AFFF-6C2B472EA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74DAA-12EB-4917-9A3C-1680EAB58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7A2CB-05FA-439F-AA62-BFDEBD0B0F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B053D-EC5E-4A26-93A7-F06E1CF2FCA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1CFE6-0F61-4799-BFB9-8BEEF6CA6B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566F0-88C8-453C-B1F6-5CAA88273B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70FBE-CC1D-4EF1-88C4-8184B512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7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557DD-AA44-4C58-9883-B8CA71FF7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CSRA Regional Science and Engineering Fair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2F411-07DD-4010-8114-41CA91F2B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this template as your project’s presentation. A presentation board is not required.</a:t>
            </a:r>
          </a:p>
          <a:p>
            <a:r>
              <a:rPr lang="en-US" dirty="0"/>
              <a:t>Please complete all sections of the template with information about your project. </a:t>
            </a:r>
          </a:p>
          <a:p>
            <a:r>
              <a:rPr lang="en-US" dirty="0"/>
              <a:t>It is ok to add additional slides if you need more space for a section. </a:t>
            </a:r>
          </a:p>
          <a:p>
            <a:r>
              <a:rPr lang="en-US" dirty="0"/>
              <a:t>Remember to add pictures to your presentation to help explain your experiment and findings. </a:t>
            </a:r>
          </a:p>
          <a:p>
            <a:r>
              <a:rPr lang="en-US" b="1" dirty="0">
                <a:highlight>
                  <a:srgbClr val="FFFF00"/>
                </a:highlight>
              </a:rPr>
              <a:t>Delete this slide before submitting. </a:t>
            </a:r>
          </a:p>
        </p:txBody>
      </p:sp>
    </p:spTree>
    <p:extLst>
      <p:ext uri="{BB962C8B-B14F-4D97-AF65-F5344CB8AC3E}">
        <p14:creationId xmlns:p14="http://schemas.microsoft.com/office/powerpoint/2010/main" val="4253510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570B-1F3D-4CC5-A85F-B0E9C2204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Procedure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4A423-0D22-40C2-9CE3-8547DA755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Continuation of procedure. </a:t>
            </a:r>
          </a:p>
          <a:p>
            <a:r>
              <a:rPr lang="en-US" sz="3200" dirty="0"/>
              <a:t>Delete this slide if you do not need it.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6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ABAF0-5A0D-49F3-A441-D46F619E3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Observations/Data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F7DDB-77BA-44E1-98BF-51A38748F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Change the layout to meet your needs. </a:t>
            </a:r>
          </a:p>
          <a:p>
            <a:r>
              <a:rPr lang="en-US" sz="3200" dirty="0"/>
              <a:t>You should include detailed observations in this section.</a:t>
            </a:r>
          </a:p>
          <a:p>
            <a:r>
              <a:rPr lang="en-US" sz="3200" dirty="0"/>
              <a:t>You can add a table, chart, and/or graph with your findings. </a:t>
            </a:r>
          </a:p>
          <a:p>
            <a:r>
              <a:rPr lang="en-US" sz="3200" dirty="0"/>
              <a:t>Make sure all data is clearly labeled and includes the correct units of measurement.</a:t>
            </a:r>
          </a:p>
          <a:p>
            <a:r>
              <a:rPr lang="en-US" sz="3200" dirty="0"/>
              <a:t>You can also include photos in this section. </a:t>
            </a:r>
          </a:p>
          <a:p>
            <a:r>
              <a:rPr lang="en-US" sz="3200" dirty="0"/>
              <a:t>You can can use more than one slide for this section. </a:t>
            </a:r>
          </a:p>
        </p:txBody>
      </p:sp>
    </p:spTree>
    <p:extLst>
      <p:ext uri="{BB962C8B-B14F-4D97-AF65-F5344CB8AC3E}">
        <p14:creationId xmlns:p14="http://schemas.microsoft.com/office/powerpoint/2010/main" val="370642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4BEED-077E-4A5F-A828-C8846FE77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Observations/Data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7FC3B-BD34-4DC1-9CF0-51B42E380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Continuation of observations/data.</a:t>
            </a:r>
          </a:p>
          <a:p>
            <a:r>
              <a:rPr lang="en-US" sz="3200" dirty="0"/>
              <a:t>Delete this slide if you do not need it.  </a:t>
            </a:r>
          </a:p>
        </p:txBody>
      </p:sp>
    </p:spTree>
    <p:extLst>
      <p:ext uri="{BB962C8B-B14F-4D97-AF65-F5344CB8AC3E}">
        <p14:creationId xmlns:p14="http://schemas.microsoft.com/office/powerpoint/2010/main" val="1598300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0B0BC-D492-4E8A-A219-454FE1A9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Observations/Data Continued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895F2-49D8-44E8-91E7-CC55481EC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Continuation of observations/data.</a:t>
            </a:r>
          </a:p>
          <a:p>
            <a:r>
              <a:rPr lang="en-US" sz="3200" dirty="0"/>
              <a:t>Delete this slide if you do not need it.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44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3F86F-F6AF-462D-BB49-010F2A710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/>
              <a:t>Conclusion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BF1E0-6BDD-421B-B7B7-0ADC5B12F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Describe what you discovered by conducting this experiment or building a prototype.</a:t>
            </a:r>
          </a:p>
          <a:p>
            <a:r>
              <a:rPr lang="en-US" sz="3200" dirty="0"/>
              <a:t>Did your results support your hypothesis or proposed solution? Explain why or why not. </a:t>
            </a:r>
          </a:p>
          <a:p>
            <a:r>
              <a:rPr lang="en-US" sz="3200" dirty="0"/>
              <a:t>What changes would you make to your experiment or design?</a:t>
            </a:r>
          </a:p>
          <a:p>
            <a:r>
              <a:rPr lang="en-US" sz="3200" dirty="0"/>
              <a:t>How can your results be applied in every day life?</a:t>
            </a:r>
          </a:p>
          <a:p>
            <a:r>
              <a:rPr lang="en-US" sz="3200" dirty="0"/>
              <a:t>You can include pictures in this section and use more than one slide if needed.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07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B223A-07D6-4423-A39A-93EA2CB88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Conclusion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032A-A300-4BA9-897A-E94FDFB00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Continuation of conclusion. </a:t>
            </a:r>
          </a:p>
          <a:p>
            <a:r>
              <a:rPr lang="en-US" sz="3200" dirty="0"/>
              <a:t>Delete this slide if it is not needed. </a:t>
            </a:r>
          </a:p>
        </p:txBody>
      </p:sp>
    </p:spTree>
    <p:extLst>
      <p:ext uri="{BB962C8B-B14F-4D97-AF65-F5344CB8AC3E}">
        <p14:creationId xmlns:p14="http://schemas.microsoft.com/office/powerpoint/2010/main" val="1274061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D5F12-F0E2-4B6C-B43C-C5A51BA9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Works Cited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3BA73-0AC8-4960-BCEC-39F9C952A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Include print and electronic sources used during your research and put them in alphabetical order.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47AFE-3ED6-4385-B507-A33342837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en-US" b="1" dirty="0"/>
              <a:t>Creative Title of Your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3702A-4C61-418C-9A28-18A40C87E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30173"/>
            <a:ext cx="9144000" cy="2137580"/>
          </a:xfrm>
        </p:spPr>
        <p:txBody>
          <a:bodyPr/>
          <a:lstStyle/>
          <a:p>
            <a:r>
              <a:rPr lang="en-US" dirty="0"/>
              <a:t>First and Last Name </a:t>
            </a:r>
          </a:p>
          <a:p>
            <a:r>
              <a:rPr lang="en-US" dirty="0"/>
              <a:t>Grade </a:t>
            </a:r>
          </a:p>
          <a:p>
            <a:r>
              <a:rPr lang="en-US" dirty="0"/>
              <a:t>School </a:t>
            </a:r>
          </a:p>
        </p:txBody>
      </p:sp>
    </p:spTree>
    <p:extLst>
      <p:ext uri="{BB962C8B-B14F-4D97-AF65-F5344CB8AC3E}">
        <p14:creationId xmlns:p14="http://schemas.microsoft.com/office/powerpoint/2010/main" val="170501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0D5E-9CB1-4436-BDE1-BE6922F86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Purpose/Research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ADDCE-C544-42EE-866C-F751418CE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Write out the question that you are testing.</a:t>
            </a:r>
          </a:p>
          <a:p>
            <a:r>
              <a:rPr lang="en-US" sz="2400" dirty="0"/>
              <a:t>To write a good Scientific Question: </a:t>
            </a:r>
          </a:p>
          <a:p>
            <a:pPr marL="971550" lvl="1" indent="-514350">
              <a:buAutoNum type="arabicPeriod"/>
            </a:pPr>
            <a:r>
              <a:rPr lang="en-US" dirty="0"/>
              <a:t>Identify your independent variable (the one thing that you will change) and dependent variable (result of what you changed). </a:t>
            </a:r>
          </a:p>
          <a:p>
            <a:pPr marL="971550" lvl="1" indent="-514350">
              <a:buAutoNum type="arabicPeriod"/>
            </a:pPr>
            <a:r>
              <a:rPr lang="en-US" dirty="0"/>
              <a:t>Use these in writing your question. For example: What affect does (independent variable) have on (dependent variable)? or How will (independent variable) affect (dependent variable)?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For engineering projects, write a need for something you want to construct and explain its purpose.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This can</a:t>
            </a:r>
            <a:r>
              <a:rPr lang="en-US" dirty="0"/>
              <a:t> be a problem that needs to be solved or a situation that needs to be improved.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841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1368A-9E06-4530-87D7-B235A2C41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32D3B-C5A5-4553-BE05-24A025564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List the important facts from your research. </a:t>
            </a:r>
          </a:p>
          <a:p>
            <a:r>
              <a:rPr lang="en-US" sz="3200" dirty="0"/>
              <a:t>You can use 1 or 2 slides to complete this section. </a:t>
            </a:r>
          </a:p>
          <a:p>
            <a:r>
              <a:rPr lang="en-US" sz="3200" dirty="0"/>
              <a:t>Summarize your research into bullet points. </a:t>
            </a:r>
          </a:p>
        </p:txBody>
      </p:sp>
    </p:spTree>
    <p:extLst>
      <p:ext uri="{BB962C8B-B14F-4D97-AF65-F5344CB8AC3E}">
        <p14:creationId xmlns:p14="http://schemas.microsoft.com/office/powerpoint/2010/main" val="628990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48F93-CABE-4142-866D-EC04E0A5A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573F3-88EE-4D04-877A-4082F78AA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Continuation of research. </a:t>
            </a:r>
          </a:p>
          <a:p>
            <a:r>
              <a:rPr lang="en-US" sz="3200" dirty="0"/>
              <a:t>Delete this slide if you do not need it. </a:t>
            </a:r>
          </a:p>
        </p:txBody>
      </p:sp>
    </p:spTree>
    <p:extLst>
      <p:ext uri="{BB962C8B-B14F-4D97-AF65-F5344CB8AC3E}">
        <p14:creationId xmlns:p14="http://schemas.microsoft.com/office/powerpoint/2010/main" val="2123411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144C9-0ADB-41EC-895C-BB28F02F0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/>
              <a:t>Hypothesis (Scientific Method) or </a:t>
            </a:r>
            <a:br>
              <a:rPr lang="en-US" b="1" dirty="0"/>
            </a:br>
            <a:r>
              <a:rPr lang="en-US" b="1" dirty="0"/>
              <a:t>Proposed Solution (Engineering Projects)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68FF8-9CDB-4030-943B-9826C8791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036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/>
              <a:t>Insert your hypothesis or proposed solution here.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3200" dirty="0"/>
              <a:t>Directions for writing a hypothesis: </a:t>
            </a:r>
          </a:p>
          <a:p>
            <a:r>
              <a:rPr lang="en-US" dirty="0"/>
              <a:t>A Hypothesis is written like this: "If _____[this is done] _____, then _____[this]_____ will happen." (Fill in the blanks with the appropriate information from your own experiment.)</a:t>
            </a:r>
          </a:p>
          <a:p>
            <a:pPr marL="0" indent="0">
              <a:buNone/>
            </a:pPr>
            <a:r>
              <a:rPr lang="en-US" dirty="0"/>
              <a:t>• Again, if you identify your independent and dependent variables writing a hypothesis is easier. "If ____(Independent variable)____, then ___(Dependent Variable)____.“</a:t>
            </a:r>
          </a:p>
        </p:txBody>
      </p:sp>
    </p:spTree>
    <p:extLst>
      <p:ext uri="{BB962C8B-B14F-4D97-AF65-F5344CB8AC3E}">
        <p14:creationId xmlns:p14="http://schemas.microsoft.com/office/powerpoint/2010/main" val="27092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0A6D0-5239-4880-87F3-6EBFF920B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006DE-9DB2-4761-A861-7F306C385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Create a detailed list of all the materials you need for your experiment. </a:t>
            </a:r>
          </a:p>
          <a:p>
            <a:r>
              <a:rPr lang="en-US" sz="3200" dirty="0"/>
              <a:t>Remember to include quantities. </a:t>
            </a:r>
          </a:p>
          <a:p>
            <a:r>
              <a:rPr lang="en-US" sz="3200" dirty="0"/>
              <a:t>You can use more than one slide if you need to. </a:t>
            </a:r>
          </a:p>
        </p:txBody>
      </p:sp>
    </p:spTree>
    <p:extLst>
      <p:ext uri="{BB962C8B-B14F-4D97-AF65-F5344CB8AC3E}">
        <p14:creationId xmlns:p14="http://schemas.microsoft.com/office/powerpoint/2010/main" val="421561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6B7F7-4A32-488A-A7ED-5E7FB0B85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A1DCF-7789-4C39-8564-6D1E6B505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Independent variable:  The </a:t>
            </a:r>
            <a:r>
              <a:rPr lang="en-US" altLang="en-US" sz="3200" u="sng" dirty="0"/>
              <a:t>one</a:t>
            </a:r>
            <a:r>
              <a:rPr lang="en-US" altLang="en-US" sz="3200" dirty="0"/>
              <a:t> variable that you purposely change and test.</a:t>
            </a:r>
          </a:p>
          <a:p>
            <a:pPr marL="0" indent="0">
              <a:buNone/>
            </a:pPr>
            <a:endParaRPr lang="en-US" altLang="en-US" sz="3200" dirty="0"/>
          </a:p>
          <a:p>
            <a:r>
              <a:rPr lang="en-US" sz="3200" dirty="0"/>
              <a:t>Dependent variable: The factor that changes because of the independent variable, the responding variable.</a:t>
            </a:r>
          </a:p>
          <a:p>
            <a:endParaRPr lang="en-US" sz="3200" dirty="0"/>
          </a:p>
          <a:p>
            <a:r>
              <a:rPr lang="en-US" altLang="en-US" sz="3200" dirty="0"/>
              <a:t>Controlled variables: The factors that are kept the same throughout your experiment.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148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4BF30-1691-40F6-8679-9D70DA14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/>
              <a:t>Procedure (Scientific Method) or Design/Redesign Steps (Engineering Projects)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6EE6F-4249-4D05-A355-80EF17BF9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List all the steps used to complete your experiment or prototype. Make sure to include all details. </a:t>
            </a:r>
          </a:p>
          <a:p>
            <a:r>
              <a:rPr lang="en-US" sz="3200" dirty="0"/>
              <a:t>This may take more than one slide. </a:t>
            </a:r>
          </a:p>
          <a:p>
            <a:r>
              <a:rPr lang="en-US" sz="3200" dirty="0"/>
              <a:t>You can add photos to this section.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44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687</Words>
  <Application>Microsoft Office PowerPoint</Application>
  <PresentationFormat>Widescreen</PresentationFormat>
  <Paragraphs>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CSRA Regional Science and Engineering Fair Template</vt:lpstr>
      <vt:lpstr>Creative Title of Your Project</vt:lpstr>
      <vt:lpstr>Purpose/Research Question</vt:lpstr>
      <vt:lpstr>Research</vt:lpstr>
      <vt:lpstr>Research</vt:lpstr>
      <vt:lpstr>Hypothesis (Scientific Method) or  Proposed Solution (Engineering Projects)</vt:lpstr>
      <vt:lpstr>Materials</vt:lpstr>
      <vt:lpstr>Variables</vt:lpstr>
      <vt:lpstr>Procedure (Scientific Method) or Design/Redesign Steps (Engineering Projects)</vt:lpstr>
      <vt:lpstr>Procedure Continued</vt:lpstr>
      <vt:lpstr>Observations/Data</vt:lpstr>
      <vt:lpstr>Observations/Data Continued</vt:lpstr>
      <vt:lpstr>Observations/Data Continued</vt:lpstr>
      <vt:lpstr>Conclusion</vt:lpstr>
      <vt:lpstr>Conclusion Continued</vt:lpstr>
      <vt:lpstr>Works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Title of Your Project</dc:title>
  <dc:creator>Taylor Rice</dc:creator>
  <cp:lastModifiedBy>Taylor Rice</cp:lastModifiedBy>
  <cp:revision>30</cp:revision>
  <dcterms:created xsi:type="dcterms:W3CDTF">2020-11-12T20:52:14Z</dcterms:created>
  <dcterms:modified xsi:type="dcterms:W3CDTF">2021-09-20T19:59:41Z</dcterms:modified>
</cp:coreProperties>
</file>